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307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044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1450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6457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880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9403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463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4190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3108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721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5892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33EC5-A08A-4207-90C5-D9554A526385}" type="datetimeFigureOut">
              <a:rPr lang="tr-TR" smtClean="0"/>
              <a:t>20.05.2019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79007-E3F0-4268-A955-1D0E47A35D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23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3568" y="1844824"/>
            <a:ext cx="7772400" cy="2160240"/>
          </a:xfrm>
        </p:spPr>
        <p:txBody>
          <a:bodyPr>
            <a:noAutofit/>
          </a:bodyPr>
          <a:lstStyle/>
          <a:p>
            <a:r>
              <a:rPr lang="tr-TR" sz="5400" dirty="0">
                <a:solidFill>
                  <a:schemeClr val="bg2">
                    <a:lumMod val="10000"/>
                  </a:schemeClr>
                </a:solidFill>
              </a:rPr>
              <a:t>TARİHTEKİ İLK FOTOĞRAFLAR</a:t>
            </a:r>
          </a:p>
        </p:txBody>
      </p:sp>
      <p:pic>
        <p:nvPicPr>
          <p:cNvPr id="3" name="Amazing  Beautiful Cinematic Background Music For Videos">
            <a:hlinkClick r:id="" action="ppaction://media"/>
            <a:extLst>
              <a:ext uri="{FF2B5EF4-FFF2-40B4-BE49-F238E27FC236}">
                <a16:creationId xmlns:a16="http://schemas.microsoft.com/office/drawing/2014/main" id="{1BFC0318-CAA0-4C78-AD10-557795FF1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4968" y="42210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6858000" cy="3810000"/>
          </a:xfrm>
        </p:spPr>
      </p:pic>
    </p:spTree>
    <p:extLst>
      <p:ext uri="{BB962C8B-B14F-4D97-AF65-F5344CB8AC3E}">
        <p14:creationId xmlns:p14="http://schemas.microsoft.com/office/powerpoint/2010/main" val="2698669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4772624" cy="4104456"/>
          </a:xfrm>
        </p:spPr>
      </p:pic>
      <p:sp>
        <p:nvSpPr>
          <p:cNvPr id="5" name="Metin kutusu 4"/>
          <p:cNvSpPr txBox="1"/>
          <p:nvPr/>
        </p:nvSpPr>
        <p:spPr>
          <a:xfrm>
            <a:off x="5436096" y="2564903"/>
            <a:ext cx="356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Tarihin ilk fotoğrafı Joseph </a:t>
            </a:r>
            <a:r>
              <a:rPr lang="tr-TR" sz="2400" b="1" dirty="0" err="1"/>
              <a:t>Nicéphore</a:t>
            </a:r>
            <a:r>
              <a:rPr lang="tr-TR" sz="2400" b="1" dirty="0"/>
              <a:t> </a:t>
            </a:r>
            <a:r>
              <a:rPr lang="tr-TR" sz="2400" b="1" dirty="0" err="1"/>
              <a:t>Niépce</a:t>
            </a:r>
            <a:r>
              <a:rPr lang="tr-TR" sz="2400" b="1" dirty="0"/>
              <a:t> tarafından çekilmiştir. </a:t>
            </a:r>
          </a:p>
        </p:txBody>
      </p:sp>
    </p:spTree>
    <p:extLst>
      <p:ext uri="{BB962C8B-B14F-4D97-AF65-F5344CB8AC3E}">
        <p14:creationId xmlns:p14="http://schemas.microsoft.com/office/powerpoint/2010/main" val="1826173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28992"/>
            <a:ext cx="4248472" cy="4975517"/>
          </a:xfrm>
        </p:spPr>
      </p:pic>
      <p:sp>
        <p:nvSpPr>
          <p:cNvPr id="5" name="Metin kutusu 4"/>
          <p:cNvSpPr txBox="1"/>
          <p:nvPr/>
        </p:nvSpPr>
        <p:spPr>
          <a:xfrm>
            <a:off x="5076056" y="2708920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İlk Kadın Portresi Cornelius tarafından çekilmiştir.</a:t>
            </a:r>
          </a:p>
        </p:txBody>
      </p:sp>
    </p:spTree>
    <p:extLst>
      <p:ext uri="{BB962C8B-B14F-4D97-AF65-F5344CB8AC3E}">
        <p14:creationId xmlns:p14="http://schemas.microsoft.com/office/powerpoint/2010/main" val="186027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33940"/>
            <a:ext cx="4752528" cy="4680520"/>
          </a:xfrm>
        </p:spPr>
      </p:pic>
      <p:sp>
        <p:nvSpPr>
          <p:cNvPr id="5" name="Metin kutusu 4"/>
          <p:cNvSpPr txBox="1"/>
          <p:nvPr/>
        </p:nvSpPr>
        <p:spPr>
          <a:xfrm>
            <a:off x="5364088" y="2350871"/>
            <a:ext cx="36358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Güneşin ilk fotoğrafı Paris’teki </a:t>
            </a:r>
            <a:r>
              <a:rPr lang="tr-TR" sz="2400" b="1" dirty="0" err="1"/>
              <a:t>Léon</a:t>
            </a:r>
            <a:r>
              <a:rPr lang="tr-TR" sz="2400" b="1" dirty="0"/>
              <a:t> </a:t>
            </a:r>
            <a:r>
              <a:rPr lang="tr-TR" sz="2400" b="1" dirty="0" err="1"/>
              <a:t>Foucault</a:t>
            </a:r>
            <a:r>
              <a:rPr lang="tr-TR" sz="2400" b="1" dirty="0"/>
              <a:t> ve </a:t>
            </a:r>
            <a:r>
              <a:rPr lang="tr-TR" sz="2400" b="1" dirty="0" err="1"/>
              <a:t>Hippolyte</a:t>
            </a:r>
            <a:r>
              <a:rPr lang="tr-TR" sz="2400" b="1" dirty="0"/>
              <a:t> </a:t>
            </a:r>
            <a:r>
              <a:rPr lang="tr-TR" sz="2400" b="1" dirty="0" err="1"/>
              <a:t>Fizeau</a:t>
            </a:r>
            <a:r>
              <a:rPr lang="tr-TR" sz="2400" b="1" dirty="0"/>
              <a:t> tarafından çekilmiştir.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6600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3456384" cy="4608512"/>
          </a:xfrm>
        </p:spPr>
      </p:pic>
      <p:sp>
        <p:nvSpPr>
          <p:cNvPr id="5" name="Metin kutusu 4"/>
          <p:cNvSpPr txBox="1"/>
          <p:nvPr/>
        </p:nvSpPr>
        <p:spPr>
          <a:xfrm>
            <a:off x="4499992" y="2420888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İlk Renkli Fotoğraf </a:t>
            </a:r>
            <a:r>
              <a:rPr lang="en-US" sz="2400" b="1" dirty="0"/>
              <a:t>1851’de New </a:t>
            </a:r>
            <a:r>
              <a:rPr lang="en-US" sz="2400" b="1" dirty="0" err="1"/>
              <a:t>York’ta</a:t>
            </a:r>
            <a:r>
              <a:rPr lang="en-US" sz="2400" b="1" dirty="0"/>
              <a:t> Levi Hill</a:t>
            </a:r>
            <a:r>
              <a:rPr lang="tr-TR" sz="2400" b="1" dirty="0"/>
              <a:t> tarafından çekilmiştir.</a:t>
            </a:r>
          </a:p>
        </p:txBody>
      </p:sp>
    </p:spTree>
    <p:extLst>
      <p:ext uri="{BB962C8B-B14F-4D97-AF65-F5344CB8AC3E}">
        <p14:creationId xmlns:p14="http://schemas.microsoft.com/office/powerpoint/2010/main" val="613180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4530595" cy="4248472"/>
          </a:xfrm>
        </p:spPr>
      </p:pic>
      <p:sp>
        <p:nvSpPr>
          <p:cNvPr id="5" name="Metin kutusu 4"/>
          <p:cNvSpPr txBox="1"/>
          <p:nvPr/>
        </p:nvSpPr>
        <p:spPr>
          <a:xfrm>
            <a:off x="5436096" y="2348880"/>
            <a:ext cx="3240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İlk Renkli Manzara Fotoğrafı Louis </a:t>
            </a:r>
            <a:r>
              <a:rPr lang="tr-TR" sz="2400" b="1" dirty="0" err="1"/>
              <a:t>Ducos</a:t>
            </a:r>
            <a:r>
              <a:rPr lang="tr-TR" sz="2400" b="1" dirty="0"/>
              <a:t> </a:t>
            </a:r>
            <a:r>
              <a:rPr lang="tr-TR" sz="2400" b="1" dirty="0" err="1"/>
              <a:t>du</a:t>
            </a:r>
            <a:r>
              <a:rPr lang="tr-TR" sz="2400" b="1" dirty="0"/>
              <a:t> </a:t>
            </a:r>
            <a:r>
              <a:rPr lang="tr-TR" sz="2400" b="1" dirty="0" err="1"/>
              <a:t>Hauron</a:t>
            </a:r>
            <a:r>
              <a:rPr lang="tr-TR" sz="2400" b="1" dirty="0"/>
              <a:t> tarafından çekilmiştir.</a:t>
            </a:r>
          </a:p>
        </p:txBody>
      </p:sp>
    </p:spTree>
    <p:extLst>
      <p:ext uri="{BB962C8B-B14F-4D97-AF65-F5344CB8AC3E}">
        <p14:creationId xmlns:p14="http://schemas.microsoft.com/office/powerpoint/2010/main" val="383571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92888"/>
            <a:ext cx="3528392" cy="4300228"/>
          </a:xfrm>
        </p:spPr>
      </p:pic>
      <p:sp>
        <p:nvSpPr>
          <p:cNvPr id="5" name="Metin kutusu 4"/>
          <p:cNvSpPr txBox="1"/>
          <p:nvPr/>
        </p:nvSpPr>
        <p:spPr>
          <a:xfrm>
            <a:off x="4211960" y="1988840"/>
            <a:ext cx="3960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İlk Dijital Fotoğraf Maryland Ulusal Standartlar Bürosu mühendisi </a:t>
            </a:r>
            <a:r>
              <a:rPr lang="tr-TR" sz="2400" b="1" dirty="0" err="1"/>
              <a:t>Russell</a:t>
            </a:r>
            <a:r>
              <a:rPr lang="tr-TR" sz="2400" b="1" dirty="0"/>
              <a:t> </a:t>
            </a:r>
            <a:r>
              <a:rPr lang="tr-TR" sz="2400" b="1" dirty="0" err="1"/>
              <a:t>Kirsch</a:t>
            </a:r>
            <a:r>
              <a:rPr lang="tr-TR" sz="2400" b="1" dirty="0"/>
              <a:t>, 1957’de fotoğraf tarihindeki ilk dijital fotoğrafı çekti. Fotoğraf oğlu </a:t>
            </a:r>
            <a:r>
              <a:rPr lang="tr-TR" sz="2400" b="1" dirty="0" err="1"/>
              <a:t>Walden’a</a:t>
            </a:r>
            <a:r>
              <a:rPr lang="tr-TR" sz="2400" b="1" dirty="0"/>
              <a:t> ait.</a:t>
            </a:r>
          </a:p>
        </p:txBody>
      </p:sp>
    </p:spTree>
    <p:extLst>
      <p:ext uri="{BB962C8B-B14F-4D97-AF65-F5344CB8AC3E}">
        <p14:creationId xmlns:p14="http://schemas.microsoft.com/office/powerpoint/2010/main" val="50499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3994269" cy="4104456"/>
          </a:xfrm>
        </p:spPr>
      </p:pic>
      <p:sp>
        <p:nvSpPr>
          <p:cNvPr id="5" name="Metin kutusu 4"/>
          <p:cNvSpPr txBox="1"/>
          <p:nvPr/>
        </p:nvSpPr>
        <p:spPr>
          <a:xfrm>
            <a:off x="5004048" y="2564904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Mustafa Kemal ATATÜRK’ ün renksiz fotoğraflarından biri. </a:t>
            </a:r>
          </a:p>
        </p:txBody>
      </p:sp>
    </p:spTree>
    <p:extLst>
      <p:ext uri="{BB962C8B-B14F-4D97-AF65-F5344CB8AC3E}">
        <p14:creationId xmlns:p14="http://schemas.microsoft.com/office/powerpoint/2010/main" val="1559585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4104456" cy="4808607"/>
          </a:xfrm>
        </p:spPr>
      </p:pic>
      <p:sp>
        <p:nvSpPr>
          <p:cNvPr id="5" name="Metin kutusu 4"/>
          <p:cNvSpPr txBox="1"/>
          <p:nvPr/>
        </p:nvSpPr>
        <p:spPr>
          <a:xfrm>
            <a:off x="4860032" y="2276872"/>
            <a:ext cx="381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Bilinen kaynaklara göre Mustafa Kemal ATATÜRK’ ün ilk renklendirilmiş fotoğrafı.</a:t>
            </a:r>
          </a:p>
        </p:txBody>
      </p:sp>
    </p:spTree>
    <p:extLst>
      <p:ext uri="{BB962C8B-B14F-4D97-AF65-F5344CB8AC3E}">
        <p14:creationId xmlns:p14="http://schemas.microsoft.com/office/powerpoint/2010/main" val="2452126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00">
        <p159:morph option="byObject"/>
      </p:transition>
    </mc:Choice>
    <mc:Fallback>
      <p:transition spd="slow" advTm="6000">
        <p:fade/>
      </p:transition>
    </mc:Fallback>
  </mc:AlternateContent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92</Words>
  <Application>Microsoft Office PowerPoint</Application>
  <PresentationFormat>Ekran Gösterisi (4:3)</PresentationFormat>
  <Paragraphs>9</Paragraphs>
  <Slides>10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Calibri</vt:lpstr>
      <vt:lpstr>Ofis Teması</vt:lpstr>
      <vt:lpstr>TARİHTEKİ İLK FOTOĞRAFLAR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TARİHDEKİ</dc:title>
  <dc:creator>pc</dc:creator>
  <cp:lastModifiedBy>Asus</cp:lastModifiedBy>
  <cp:revision>8</cp:revision>
  <dcterms:created xsi:type="dcterms:W3CDTF">2019-05-19T21:35:23Z</dcterms:created>
  <dcterms:modified xsi:type="dcterms:W3CDTF">2019-05-20T07:52:23Z</dcterms:modified>
</cp:coreProperties>
</file>